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4E493-55FA-4179-85B6-D21D86CC6E96}" type="datetimeFigureOut">
              <a:rPr lang="en-US" smtClean="0"/>
              <a:t>8/5/2010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24DD-6A7D-4D66-93CB-751A18F9EB9F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9-2010 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535365">
            <a:off x="5700542" y="3311634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2009-2010 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800" dirty="0" smtClean="0">
                <a:latin typeface="Bookman Old Style" pitchFamily="18" charset="0"/>
              </a:rPr>
              <a:t/>
            </a:r>
            <a:br>
              <a:rPr lang="en-US" sz="800" dirty="0" smtClean="0">
                <a:latin typeface="Bookman Old Style" pitchFamily="18" charset="0"/>
              </a:rPr>
            </a:br>
            <a:r>
              <a:rPr lang="en-US" sz="800" dirty="0">
                <a:latin typeface="Bookman Old Style" pitchFamily="18" charset="0"/>
              </a:rPr>
              <a:t/>
            </a:r>
            <a:br>
              <a:rPr lang="en-US" sz="800" dirty="0">
                <a:latin typeface="Bookman Old Style" pitchFamily="18" charset="0"/>
              </a:rPr>
            </a:br>
            <a:r>
              <a:rPr lang="en-US" sz="800" dirty="0" smtClean="0">
                <a:latin typeface="Bookman Old Style" pitchFamily="18" charset="0"/>
              </a:rPr>
              <a:t/>
            </a:r>
            <a:br>
              <a:rPr lang="en-US" sz="800" dirty="0" smtClean="0">
                <a:latin typeface="Bookman Old Style" pitchFamily="18" charset="0"/>
              </a:rPr>
            </a:br>
            <a:r>
              <a:rPr lang="en-US" sz="800" dirty="0">
                <a:latin typeface="Bookman Old Style" pitchFamily="18" charset="0"/>
              </a:rPr>
              <a:t/>
            </a:r>
            <a:br>
              <a:rPr lang="en-US" sz="800" dirty="0">
                <a:latin typeface="Bookman Old Style" pitchFamily="18" charset="0"/>
              </a:rPr>
            </a:br>
            <a:r>
              <a:rPr lang="en-US" sz="800" dirty="0" smtClean="0">
                <a:latin typeface="Bookman Old Style" pitchFamily="18" charset="0"/>
              </a:rPr>
              <a:t/>
            </a:r>
            <a:br>
              <a:rPr lang="en-US" sz="800" dirty="0" smtClean="0">
                <a:latin typeface="Bookman Old Style" pitchFamily="18" charset="0"/>
              </a:rPr>
            </a:br>
            <a:r>
              <a:rPr lang="en-US" sz="800" dirty="0">
                <a:latin typeface="Bookman Old Style" pitchFamily="18" charset="0"/>
              </a:rPr>
              <a:t/>
            </a:r>
            <a:br>
              <a:rPr lang="en-US" sz="800" dirty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>PSSA 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>Test Taking </a:t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>Tips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en-US" sz="2000" dirty="0" smtClean="0">
              <a:latin typeface="Bookman Old Style" pitchFamily="18" charset="0"/>
            </a:endParaRPr>
          </a:p>
          <a:p>
            <a:pPr algn="l"/>
            <a:r>
              <a:rPr lang="en-US" sz="2000" dirty="0" smtClean="0">
                <a:latin typeface="Bookman Old Style" pitchFamily="18" charset="0"/>
              </a:rPr>
              <a:t/>
            </a:r>
            <a:br>
              <a:rPr lang="en-US" sz="2000" dirty="0" smtClean="0">
                <a:latin typeface="Bookman Old Style" pitchFamily="18" charset="0"/>
              </a:rPr>
            </a:br>
            <a:endParaRPr lang="en-US" sz="2000" dirty="0" smtClean="0">
              <a:latin typeface="Bookman Old Style" pitchFamily="18" charset="0"/>
            </a:endParaRPr>
          </a:p>
          <a:p>
            <a:pPr algn="l"/>
            <a:r>
              <a:rPr lang="en-US" sz="2000" dirty="0" smtClean="0">
                <a:latin typeface="Bookman Old Style" pitchFamily="18" charset="0"/>
              </a:rPr>
              <a:t>from Miss Mills</a:t>
            </a:r>
          </a:p>
          <a:p>
            <a:pPr algn="l"/>
            <a:r>
              <a:rPr lang="en-US" sz="2000" dirty="0" smtClean="0">
                <a:latin typeface="Bookman Old Style" pitchFamily="18" charset="0"/>
              </a:rPr>
              <a:t>&amp; Mr. Frisk’s </a:t>
            </a:r>
          </a:p>
          <a:p>
            <a:pPr algn="l"/>
            <a:r>
              <a:rPr lang="en-US" sz="2000" dirty="0" smtClean="0">
                <a:latin typeface="Bookman Old Style" pitchFamily="18" charset="0"/>
              </a:rPr>
              <a:t>6</a:t>
            </a:r>
            <a:r>
              <a:rPr lang="en-US" sz="2000" baseline="30000" dirty="0" smtClean="0">
                <a:latin typeface="Bookman Old Style" pitchFamily="18" charset="0"/>
              </a:rPr>
              <a:t>th</a:t>
            </a:r>
            <a:r>
              <a:rPr lang="en-US" sz="2000" dirty="0" smtClean="0">
                <a:latin typeface="Bookman Old Style" pitchFamily="18" charset="0"/>
              </a:rPr>
              <a:t> grade class</a:t>
            </a:r>
          </a:p>
          <a:p>
            <a:pPr algn="l"/>
            <a:r>
              <a:rPr lang="en-US" sz="2000" dirty="0" smtClean="0">
                <a:latin typeface="Bookman Old Style" pitchFamily="18" charset="0"/>
              </a:rPr>
              <a:t>2009-2010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2000" dirty="0" smtClean="0">
                <a:latin typeface="Bookman Old Style" pitchFamily="18" charset="0"/>
              </a:rPr>
              <a:t/>
            </a:r>
            <a:br>
              <a:rPr lang="en-US" sz="2000" dirty="0" smtClean="0">
                <a:latin typeface="Bookman Old Style" pitchFamily="18" charset="0"/>
              </a:rPr>
            </a:br>
            <a:r>
              <a:rPr lang="en-US" sz="2000" dirty="0" smtClean="0">
                <a:latin typeface="Bookman Old Style" pitchFamily="18" charset="0"/>
              </a:rPr>
              <a:t>“Don’t spend all your test time on a question that’s too hard,” cautions </a:t>
            </a:r>
            <a:r>
              <a:rPr lang="en-US" sz="2000" dirty="0" err="1" smtClean="0">
                <a:latin typeface="Bookman Old Style" pitchFamily="18" charset="0"/>
              </a:rPr>
              <a:t>Anizeonna</a:t>
            </a:r>
            <a:r>
              <a:rPr lang="en-US" sz="2000" dirty="0" smtClean="0">
                <a:latin typeface="Bookman Old Style" pitchFamily="18" charset="0"/>
              </a:rPr>
              <a:t>.  “Mark it and go back to it later.”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Content Placeholder 3" descr="Copy of pssa test tips door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en-US" sz="1800" dirty="0" smtClean="0">
                <a:latin typeface="Bookman Old Style" pitchFamily="18" charset="0"/>
              </a:rPr>
              <a:t/>
            </a:r>
            <a:br>
              <a:rPr lang="en-US" sz="1800" dirty="0" smtClean="0">
                <a:latin typeface="Bookman Old Style" pitchFamily="18" charset="0"/>
              </a:rPr>
            </a:br>
            <a:r>
              <a:rPr lang="en-US" sz="2000" dirty="0" smtClean="0">
                <a:latin typeface="Bookman Old Style" pitchFamily="18" charset="0"/>
              </a:rPr>
              <a:t>Dresden exclaims, “Always restate the question as part of your answer!”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Content Placeholder 3" descr="Copy of pssa test tips door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en-US" sz="1800" dirty="0" smtClean="0">
                <a:latin typeface="Bookman Old Style" pitchFamily="18" charset="0"/>
              </a:rPr>
              <a:t/>
            </a:r>
            <a:br>
              <a:rPr lang="en-US" sz="1800" dirty="0" smtClean="0">
                <a:latin typeface="Bookman Old Style" pitchFamily="18" charset="0"/>
              </a:rPr>
            </a:br>
            <a:r>
              <a:rPr lang="en-US" sz="2000" dirty="0" smtClean="0">
                <a:latin typeface="Bookman Old Style" pitchFamily="18" charset="0"/>
              </a:rPr>
              <a:t>Justice pleads, “Support your answer with details from the passage!”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Content Placeholder 3" descr="Copy (2) of pssa test tips door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34617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r>
              <a:rPr lang="en-US" sz="1800" dirty="0" smtClean="0">
                <a:latin typeface="Bookman Old Style" pitchFamily="18" charset="0"/>
              </a:rPr>
              <a:t/>
            </a:r>
            <a:br>
              <a:rPr lang="en-US" sz="1800" dirty="0" smtClean="0">
                <a:latin typeface="Bookman Old Style" pitchFamily="18" charset="0"/>
              </a:rPr>
            </a:br>
            <a:r>
              <a:rPr lang="en-US" sz="2000" dirty="0" smtClean="0">
                <a:latin typeface="Bookman Old Style" pitchFamily="18" charset="0"/>
              </a:rPr>
              <a:t>“Neatness counts,” Christian points out. “Make sure your writing is legible.”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Content Placeholder 3" descr="pssa test tips door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5486400" y="1447800"/>
            <a:ext cx="3124200" cy="1600200"/>
          </a:xfrm>
          <a:prstGeom prst="cloudCallout">
            <a:avLst>
              <a:gd name="adj1" fmla="val -84851"/>
              <a:gd name="adj2" fmla="val -87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Uh oh, I’d better fix that 4! It almost looks like a 9.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r>
              <a:rPr lang="en-US" sz="2000" dirty="0" smtClean="0">
                <a:latin typeface="Bookman Old Style" pitchFamily="18" charset="0"/>
              </a:rPr>
              <a:t/>
            </a:r>
            <a:br>
              <a:rPr lang="en-US" sz="2000" dirty="0" smtClean="0">
                <a:latin typeface="Bookman Old Style" pitchFamily="18" charset="0"/>
              </a:rPr>
            </a:br>
            <a:r>
              <a:rPr lang="en-US" sz="2000" dirty="0" smtClean="0">
                <a:latin typeface="Bookman Old Style" pitchFamily="18" charset="0"/>
              </a:rPr>
              <a:t>“Check your work when you’re finished,” requests </a:t>
            </a:r>
            <a:r>
              <a:rPr lang="en-US" sz="2000" dirty="0" err="1" smtClean="0">
                <a:latin typeface="Bookman Old Style" pitchFamily="18" charset="0"/>
              </a:rPr>
              <a:t>DeAsia</a:t>
            </a:r>
            <a:r>
              <a:rPr lang="en-US" sz="2000" dirty="0" smtClean="0">
                <a:latin typeface="Bookman Old Style" pitchFamily="18" charset="0"/>
              </a:rPr>
              <a:t> .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Content Placeholder 3" descr="pssa test tips door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Autofit/>
          </a:bodyPr>
          <a:lstStyle/>
          <a:p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Luck!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“Use our test taking tips for PSSA success!” encourages Rashaem.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Content Placeholder 3" descr="2009-2010 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2000" dirty="0" smtClean="0">
                <a:latin typeface="Bookman Old Style" pitchFamily="18" charset="0"/>
              </a:rPr>
              <a:t/>
            </a:r>
            <a:br>
              <a:rPr lang="en-US" sz="2000" dirty="0" smtClean="0">
                <a:latin typeface="Bookman Old Style" pitchFamily="18" charset="0"/>
              </a:rPr>
            </a:br>
            <a:r>
              <a:rPr lang="en-US" sz="2000" dirty="0" smtClean="0">
                <a:latin typeface="Bookman Old Style" pitchFamily="18" charset="0"/>
              </a:rPr>
              <a:t>Karen recommends, “Get plenty of rest the night before the test.”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 descr="pssa test tips door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034617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                                                      </a:t>
            </a:r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800" dirty="0" smtClean="0"/>
              <a:t>                                                                               </a:t>
            </a:r>
            <a:r>
              <a:rPr lang="en-US" sz="800" dirty="0" smtClean="0">
                <a:solidFill>
                  <a:schemeClr val="bg1"/>
                </a:solidFill>
              </a:rPr>
              <a:t> .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pssa test tips door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67024" y="1095376"/>
            <a:ext cx="6324601" cy="47434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“Eat a healthy breakfast,” adds </a:t>
            </a:r>
            <a:r>
              <a:rPr lang="en-US" sz="2000" dirty="0" err="1" smtClean="0">
                <a:latin typeface="Bookman Old Style" pitchFamily="18" charset="0"/>
              </a:rPr>
              <a:t>Laturne</a:t>
            </a:r>
            <a:r>
              <a:rPr lang="en-US" sz="2000" dirty="0" smtClean="0">
                <a:latin typeface="Bookman Old Style" pitchFamily="18" charset="0"/>
              </a:rPr>
              <a:t>.</a:t>
            </a:r>
            <a:endParaRPr lang="en-US" sz="2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Copy of pssa test tips door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93999" y="1092200"/>
            <a:ext cx="6299199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Bookman Old Style" pitchFamily="18" charset="0"/>
              </a:rPr>
              <a:t>Anauja</a:t>
            </a:r>
            <a:r>
              <a:rPr lang="en-US" sz="2000" dirty="0" smtClean="0">
                <a:latin typeface="Bookman Old Style" pitchFamily="18" charset="0"/>
              </a:rPr>
              <a:t> advises, “Wear comfortable clothing.”</a:t>
            </a:r>
            <a:endParaRPr lang="en-US" sz="2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2000" dirty="0" smtClean="0">
                <a:latin typeface="Bookman Old Style" pitchFamily="18" charset="0"/>
              </a:rPr>
              <a:t/>
            </a:r>
            <a:br>
              <a:rPr lang="en-US" sz="2000" dirty="0" smtClean="0">
                <a:latin typeface="Bookman Old Style" pitchFamily="18" charset="0"/>
              </a:rPr>
            </a:br>
            <a:r>
              <a:rPr lang="en-US" sz="2200" dirty="0" smtClean="0">
                <a:latin typeface="Bookman Old Style" pitchFamily="18" charset="0"/>
              </a:rPr>
              <a:t>“Think positive and do your best,” insists Glenn.</a:t>
            </a:r>
            <a:endParaRPr lang="en-US" sz="2200" dirty="0">
              <a:latin typeface="Bookman Old Style" pitchFamily="18" charset="0"/>
            </a:endParaRPr>
          </a:p>
        </p:txBody>
      </p:sp>
      <p:pic>
        <p:nvPicPr>
          <p:cNvPr id="4" name="Content Placeholder 3" descr="2009-2010 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loud Callout 6"/>
          <p:cNvSpPr/>
          <p:nvPr/>
        </p:nvSpPr>
        <p:spPr>
          <a:xfrm>
            <a:off x="6096000" y="1371600"/>
            <a:ext cx="2667000" cy="1752600"/>
          </a:xfrm>
          <a:prstGeom prst="cloudCallout">
            <a:avLst>
              <a:gd name="adj1" fmla="val -58204"/>
              <a:gd name="adj2" fmla="val 60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</a:t>
            </a:r>
            <a:r>
              <a:rPr lang="en-US" i="1" dirty="0" smtClean="0"/>
              <a:t>can </a:t>
            </a:r>
            <a:r>
              <a:rPr lang="en-US" dirty="0" smtClean="0"/>
              <a:t>score Proficient!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py of pssa test tips door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34617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2000" dirty="0" smtClean="0">
                <a:latin typeface="Bookman Old Style" pitchFamily="18" charset="0"/>
              </a:rPr>
              <a:t/>
            </a:r>
            <a:br>
              <a:rPr lang="en-US" sz="2000" dirty="0" smtClean="0">
                <a:latin typeface="Bookman Old Style" pitchFamily="18" charset="0"/>
              </a:rPr>
            </a:br>
            <a:r>
              <a:rPr lang="en-US" sz="2000" dirty="0" smtClean="0">
                <a:latin typeface="Bookman Old Style" pitchFamily="18" charset="0"/>
              </a:rPr>
              <a:t>“Read carefully,” urges </a:t>
            </a:r>
            <a:r>
              <a:rPr lang="en-US" sz="2000" dirty="0" err="1" smtClean="0">
                <a:latin typeface="Bookman Old Style" pitchFamily="18" charset="0"/>
              </a:rPr>
              <a:t>Lanasia</a:t>
            </a:r>
            <a:r>
              <a:rPr lang="en-US" sz="2000" dirty="0" smtClean="0">
                <a:latin typeface="Bookman Old Style" pitchFamily="18" charset="0"/>
              </a:rPr>
              <a:t>.  “Look at </a:t>
            </a:r>
            <a:r>
              <a:rPr lang="en-US" sz="2000" i="1" dirty="0" smtClean="0">
                <a:latin typeface="Bookman Old Style" pitchFamily="18" charset="0"/>
              </a:rPr>
              <a:t>all</a:t>
            </a:r>
            <a:r>
              <a:rPr lang="en-US" sz="2000" dirty="0" smtClean="0">
                <a:latin typeface="Bookman Old Style" pitchFamily="18" charset="0"/>
              </a:rPr>
              <a:t> directions and questions.”</a:t>
            </a:r>
            <a:endParaRPr lang="en-US" sz="2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r>
              <a:rPr lang="en-US" sz="2000" dirty="0" smtClean="0">
                <a:latin typeface="Bookman Old Style" pitchFamily="18" charset="0"/>
              </a:rPr>
              <a:t/>
            </a:r>
            <a:br>
              <a:rPr lang="en-US" sz="2000" dirty="0" smtClean="0">
                <a:latin typeface="Bookman Old Style" pitchFamily="18" charset="0"/>
              </a:rPr>
            </a:br>
            <a:r>
              <a:rPr lang="en-US" sz="2000" dirty="0" smtClean="0">
                <a:latin typeface="Bookman Old Style" pitchFamily="18" charset="0"/>
              </a:rPr>
              <a:t>“Be sure to highlight key words in the questions,” instructs Roscoe.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Content Placeholder 3" descr="pssa test tips door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en-US" sz="5400" dirty="0"/>
          </a:p>
        </p:txBody>
      </p:sp>
      <p:pic>
        <p:nvPicPr>
          <p:cNvPr id="5" name="Content Placeholder 4" descr="pssa test tips door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781299" y="1028700"/>
            <a:ext cx="5791199" cy="4343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“Read every answer choice,” says Gregory. “Eliminate ones you know are wrong.”</a:t>
            </a:r>
            <a:endParaRPr lang="en-US" sz="20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232</TotalTime>
  <Words>81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PSSA  Test Taking  Tips</vt:lpstr>
      <vt:lpstr>“Use our test taking tips for PSSA success!” encourages Rashaem.</vt:lpstr>
      <vt:lpstr>1 Karen recommends, “Get plenty of rest the night before the test.” </vt:lpstr>
      <vt:lpstr>                                                      2                                                                                 .</vt:lpstr>
      <vt:lpstr>3</vt:lpstr>
      <vt:lpstr>4 “Think positive and do your best,” insists Glenn.</vt:lpstr>
      <vt:lpstr>5 “Read carefully,” urges Lanasia.  “Look at all directions and questions.”</vt:lpstr>
      <vt:lpstr>6 “Be sure to highlight key words in the questions,” instructs Roscoe.</vt:lpstr>
      <vt:lpstr>7</vt:lpstr>
      <vt:lpstr>8 “Don’t spend all your test time on a question that’s too hard,” cautions Anizeonna.  “Mark it and go back to it later.”</vt:lpstr>
      <vt:lpstr>9 Dresden exclaims, “Always restate the question as part of your answer!”</vt:lpstr>
      <vt:lpstr>10 Justice pleads, “Support your answer with details from the passage!”</vt:lpstr>
      <vt:lpstr>11 “Neatness counts,” Christian points out. “Make sure your writing is legible.”</vt:lpstr>
      <vt:lpstr>12 “Check your work when you’re finished,” requests DeAsia .</vt:lpstr>
      <vt:lpstr>  Good Luck!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PSSA Test Taking Tips</dc:title>
  <dc:creator> </dc:creator>
  <cp:lastModifiedBy>Lori Mills</cp:lastModifiedBy>
  <cp:revision>25</cp:revision>
  <dcterms:created xsi:type="dcterms:W3CDTF">2010-04-05T13:22:05Z</dcterms:created>
  <dcterms:modified xsi:type="dcterms:W3CDTF">2010-08-05T16:12:39Z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